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8" r:id="rId3"/>
    <p:sldId id="270" r:id="rId4"/>
    <p:sldId id="274" r:id="rId5"/>
    <p:sldId id="275" r:id="rId6"/>
    <p:sldId id="276" r:id="rId7"/>
    <p:sldId id="26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8B78B9-BF16-4618-8EEC-EBAC113531D4}" v="48" dt="2025-01-13T03:15:03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543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preet Kour" userId="15824e3b86288b4f" providerId="LiveId" clId="{BA8B78B9-BF16-4618-8EEC-EBAC113531D4}"/>
    <pc:docChg chg="undo redo custSel addSld delSld modSld sldOrd">
      <pc:chgData name="Manpreet Kour" userId="15824e3b86288b4f" providerId="LiveId" clId="{BA8B78B9-BF16-4618-8EEC-EBAC113531D4}" dt="2025-01-13T03:21:17.080" v="1877" actId="47"/>
      <pc:docMkLst>
        <pc:docMk/>
      </pc:docMkLst>
      <pc:sldChg chg="addSp delSp modSp del mod ord setBg delDesignElem">
        <pc:chgData name="Manpreet Kour" userId="15824e3b86288b4f" providerId="LiveId" clId="{BA8B78B9-BF16-4618-8EEC-EBAC113531D4}" dt="2025-01-13T03:21:09.829" v="1875" actId="47"/>
        <pc:sldMkLst>
          <pc:docMk/>
          <pc:sldMk cId="0" sldId="256"/>
        </pc:sldMkLst>
        <pc:spChg chg="mod ord">
          <ac:chgData name="Manpreet Kour" userId="15824e3b86288b4f" providerId="LiveId" clId="{BA8B78B9-BF16-4618-8EEC-EBAC113531D4}" dt="2025-01-11T21:49:21.904" v="11" actId="26606"/>
          <ac:spMkLst>
            <pc:docMk/>
            <pc:sldMk cId="0" sldId="256"/>
            <ac:spMk id="2" creationId="{00000000-0000-0000-0000-000000000000}"/>
          </ac:spMkLst>
        </pc:spChg>
        <pc:spChg chg="mod ord">
          <ac:chgData name="Manpreet Kour" userId="15824e3b86288b4f" providerId="LiveId" clId="{BA8B78B9-BF16-4618-8EEC-EBAC113531D4}" dt="2025-01-12T17:18:36.307" v="247"/>
          <ac:spMkLst>
            <pc:docMk/>
            <pc:sldMk cId="0" sldId="256"/>
            <ac:spMk id="3" creationId="{00000000-0000-0000-0000-000000000000}"/>
          </ac:spMkLst>
        </pc:spChg>
        <pc:spChg chg="add del">
          <ac:chgData name="Manpreet Kour" userId="15824e3b86288b4f" providerId="LiveId" clId="{BA8B78B9-BF16-4618-8EEC-EBAC113531D4}" dt="2025-01-12T17:18:36.307" v="247"/>
          <ac:spMkLst>
            <pc:docMk/>
            <pc:sldMk cId="0" sldId="256"/>
            <ac:spMk id="37" creationId="{352BEC0E-22F8-46D0-9632-375DB541B06C}"/>
          </ac:spMkLst>
        </pc:spChg>
        <pc:spChg chg="add del">
          <ac:chgData name="Manpreet Kour" userId="15824e3b86288b4f" providerId="LiveId" clId="{BA8B78B9-BF16-4618-8EEC-EBAC113531D4}" dt="2025-01-12T17:18:36.307" v="247"/>
          <ac:spMkLst>
            <pc:docMk/>
            <pc:sldMk cId="0" sldId="256"/>
            <ac:spMk id="38" creationId="{3FCFB1DE-0B7E-48CC-BA90-B2AB0889F9D6}"/>
          </ac:spMkLst>
        </pc:spChg>
        <pc:picChg chg="add mod ord">
          <ac:chgData name="Manpreet Kour" userId="15824e3b86288b4f" providerId="LiveId" clId="{BA8B78B9-BF16-4618-8EEC-EBAC113531D4}" dt="2025-01-11T21:49:21.904" v="11" actId="26606"/>
          <ac:picMkLst>
            <pc:docMk/>
            <pc:sldMk cId="0" sldId="256"/>
            <ac:picMk id="6" creationId="{0DD43C57-CC74-418E-1073-6B8D3129C06B}"/>
          </ac:picMkLst>
        </pc:picChg>
        <pc:picChg chg="add mod">
          <ac:chgData name="Manpreet Kour" userId="15824e3b86288b4f" providerId="LiveId" clId="{BA8B78B9-BF16-4618-8EEC-EBAC113531D4}" dt="2025-01-11T21:49:21.904" v="11" actId="26606"/>
          <ac:picMkLst>
            <pc:docMk/>
            <pc:sldMk cId="0" sldId="256"/>
            <ac:picMk id="8" creationId="{90D37F32-CABA-99AD-7985-0AEADBBBF17A}"/>
          </ac:picMkLst>
        </pc:picChg>
        <pc:picChg chg="add mod">
          <ac:chgData name="Manpreet Kour" userId="15824e3b86288b4f" providerId="LiveId" clId="{BA8B78B9-BF16-4618-8EEC-EBAC113531D4}" dt="2025-01-11T21:53:41.475" v="14" actId="1076"/>
          <ac:picMkLst>
            <pc:docMk/>
            <pc:sldMk cId="0" sldId="256"/>
            <ac:picMk id="12" creationId="{B51E0A1B-49C4-736B-4001-3B901F814141}"/>
          </ac:picMkLst>
        </pc:picChg>
        <pc:picChg chg="add mod">
          <ac:chgData name="Manpreet Kour" userId="15824e3b86288b4f" providerId="LiveId" clId="{BA8B78B9-BF16-4618-8EEC-EBAC113531D4}" dt="2025-01-11T22:51:43.120" v="151" actId="962"/>
          <ac:picMkLst>
            <pc:docMk/>
            <pc:sldMk cId="0" sldId="256"/>
            <ac:picMk id="15" creationId="{49F07943-7682-386D-4B1D-29490A336667}"/>
          </ac:picMkLst>
        </pc:picChg>
        <pc:picChg chg="add mod">
          <ac:chgData name="Manpreet Kour" userId="15824e3b86288b4f" providerId="LiveId" clId="{BA8B78B9-BF16-4618-8EEC-EBAC113531D4}" dt="2025-01-11T22:53:55.739" v="161" actId="962"/>
          <ac:picMkLst>
            <pc:docMk/>
            <pc:sldMk cId="0" sldId="256"/>
            <ac:picMk id="21" creationId="{BFA5841C-51DC-5078-96F9-E3B8F237438D}"/>
          </ac:picMkLst>
        </pc:picChg>
      </pc:sldChg>
      <pc:sldChg chg="addSp modSp del mod ord">
        <pc:chgData name="Manpreet Kour" userId="15824e3b86288b4f" providerId="LiveId" clId="{BA8B78B9-BF16-4618-8EEC-EBAC113531D4}" dt="2025-01-13T03:21:13.126" v="1876" actId="47"/>
        <pc:sldMkLst>
          <pc:docMk/>
          <pc:sldMk cId="0" sldId="257"/>
        </pc:sldMkLst>
        <pc:spChg chg="mod">
          <ac:chgData name="Manpreet Kour" userId="15824e3b86288b4f" providerId="LiveId" clId="{BA8B78B9-BF16-4618-8EEC-EBAC113531D4}" dt="2025-01-12T17:18:36.307" v="247"/>
          <ac:spMkLst>
            <pc:docMk/>
            <pc:sldMk cId="0" sldId="257"/>
            <ac:spMk id="2" creationId="{00000000-0000-0000-0000-000000000000}"/>
          </ac:spMkLst>
        </pc:spChg>
        <pc:spChg chg="mod">
          <ac:chgData name="Manpreet Kour" userId="15824e3b86288b4f" providerId="LiveId" clId="{BA8B78B9-BF16-4618-8EEC-EBAC113531D4}" dt="2025-01-12T17:18:36.307" v="247"/>
          <ac:spMkLst>
            <pc:docMk/>
            <pc:sldMk cId="0" sldId="257"/>
            <ac:spMk id="3" creationId="{00000000-0000-0000-0000-000000000000}"/>
          </ac:spMkLst>
        </pc:spChg>
      </pc:sldChg>
      <pc:sldChg chg="addSp modSp del mod ord">
        <pc:chgData name="Manpreet Kour" userId="15824e3b86288b4f" providerId="LiveId" clId="{BA8B78B9-BF16-4618-8EEC-EBAC113531D4}" dt="2025-01-12T18:56:58.980" v="730" actId="47"/>
        <pc:sldMkLst>
          <pc:docMk/>
          <pc:sldMk cId="0" sldId="258"/>
        </pc:sldMkLst>
        <pc:spChg chg="mod">
          <ac:chgData name="Manpreet Kour" userId="15824e3b86288b4f" providerId="LiveId" clId="{BA8B78B9-BF16-4618-8EEC-EBAC113531D4}" dt="2025-01-12T18:19:00.704" v="626" actId="21"/>
          <ac:spMkLst>
            <pc:docMk/>
            <pc:sldMk cId="0" sldId="258"/>
            <ac:spMk id="2" creationId="{00000000-0000-0000-0000-000000000000}"/>
          </ac:spMkLst>
        </pc:spChg>
        <pc:spChg chg="mod">
          <ac:chgData name="Manpreet Kour" userId="15824e3b86288b4f" providerId="LiveId" clId="{BA8B78B9-BF16-4618-8EEC-EBAC113531D4}" dt="2025-01-12T18:19:12.676" v="628" actId="21"/>
          <ac:spMkLst>
            <pc:docMk/>
            <pc:sldMk cId="0" sldId="258"/>
            <ac:spMk id="3" creationId="{00000000-0000-0000-0000-000000000000}"/>
          </ac:spMkLst>
        </pc:spChg>
        <pc:spChg chg="add mod">
          <ac:chgData name="Manpreet Kour" userId="15824e3b86288b4f" providerId="LiveId" clId="{BA8B78B9-BF16-4618-8EEC-EBAC113531D4}" dt="2025-01-12T17:50:48.139" v="595" actId="20577"/>
          <ac:spMkLst>
            <pc:docMk/>
            <pc:sldMk cId="0" sldId="258"/>
            <ac:spMk id="4" creationId="{1C6960C4-19C7-6DA9-5856-C23379DCA8BF}"/>
          </ac:spMkLst>
        </pc:spChg>
      </pc:sldChg>
      <pc:sldChg chg="modSp del ord">
        <pc:chgData name="Manpreet Kour" userId="15824e3b86288b4f" providerId="LiveId" clId="{BA8B78B9-BF16-4618-8EEC-EBAC113531D4}" dt="2025-01-13T03:20:57.406" v="1872" actId="47"/>
        <pc:sldMkLst>
          <pc:docMk/>
          <pc:sldMk cId="0" sldId="259"/>
        </pc:sldMkLst>
        <pc:spChg chg="mod">
          <ac:chgData name="Manpreet Kour" userId="15824e3b86288b4f" providerId="LiveId" clId="{BA8B78B9-BF16-4618-8EEC-EBAC113531D4}" dt="2025-01-12T17:18:36.307" v="247"/>
          <ac:spMkLst>
            <pc:docMk/>
            <pc:sldMk cId="0" sldId="259"/>
            <ac:spMk id="2" creationId="{00000000-0000-0000-0000-000000000000}"/>
          </ac:spMkLst>
        </pc:spChg>
        <pc:spChg chg="mod">
          <ac:chgData name="Manpreet Kour" userId="15824e3b86288b4f" providerId="LiveId" clId="{BA8B78B9-BF16-4618-8EEC-EBAC113531D4}" dt="2025-01-12T17:18:36.307" v="247"/>
          <ac:spMkLst>
            <pc:docMk/>
            <pc:sldMk cId="0" sldId="259"/>
            <ac:spMk id="3" creationId="{00000000-0000-0000-0000-000000000000}"/>
          </ac:spMkLst>
        </pc:spChg>
      </pc:sldChg>
      <pc:sldChg chg="addSp delSp modSp add mod setBg delDesignElem">
        <pc:chgData name="Manpreet Kour" userId="15824e3b86288b4f" providerId="LiveId" clId="{BA8B78B9-BF16-4618-8EEC-EBAC113531D4}" dt="2025-01-12T18:54:20.706" v="729" actId="1076"/>
        <pc:sldMkLst>
          <pc:docMk/>
          <pc:sldMk cId="1905984386" sldId="260"/>
        </pc:sldMkLst>
        <pc:spChg chg="mod">
          <ac:chgData name="Manpreet Kour" userId="15824e3b86288b4f" providerId="LiveId" clId="{BA8B78B9-BF16-4618-8EEC-EBAC113531D4}" dt="2025-01-12T18:18:36.980" v="624" actId="122"/>
          <ac:spMkLst>
            <pc:docMk/>
            <pc:sldMk cId="1905984386" sldId="260"/>
            <ac:spMk id="2" creationId="{99568874-5206-E5D9-1233-5605F0D29417}"/>
          </ac:spMkLst>
        </pc:spChg>
        <pc:spChg chg="mod">
          <ac:chgData name="Manpreet Kour" userId="15824e3b86288b4f" providerId="LiveId" clId="{BA8B78B9-BF16-4618-8EEC-EBAC113531D4}" dt="2025-01-11T22:22:51.300" v="24" actId="14100"/>
          <ac:spMkLst>
            <pc:docMk/>
            <pc:sldMk cId="1905984386" sldId="260"/>
            <ac:spMk id="3" creationId="{AC4D42F5-131A-4C78-7B7B-867EC727A06A}"/>
          </ac:spMkLst>
        </pc:spChg>
        <pc:spChg chg="add mod">
          <ac:chgData name="Manpreet Kour" userId="15824e3b86288b4f" providerId="LiveId" clId="{BA8B78B9-BF16-4618-8EEC-EBAC113531D4}" dt="2025-01-12T18:52:49.724" v="692" actId="1076"/>
          <ac:spMkLst>
            <pc:docMk/>
            <pc:sldMk cId="1905984386" sldId="260"/>
            <ac:spMk id="7" creationId="{CF1934EA-52AA-4B1E-576E-8EA7D5E7C69D}"/>
          </ac:spMkLst>
        </pc:spChg>
        <pc:spChg chg="add mod">
          <ac:chgData name="Manpreet Kour" userId="15824e3b86288b4f" providerId="LiveId" clId="{BA8B78B9-BF16-4618-8EEC-EBAC113531D4}" dt="2025-01-12T18:37:18.351" v="682"/>
          <ac:spMkLst>
            <pc:docMk/>
            <pc:sldMk cId="1905984386" sldId="260"/>
            <ac:spMk id="10" creationId="{C6FA6E14-E39A-26E1-EF18-222E12D0CB80}"/>
          </ac:spMkLst>
        </pc:spChg>
        <pc:spChg chg="add mod">
          <ac:chgData name="Manpreet Kour" userId="15824e3b86288b4f" providerId="LiveId" clId="{BA8B78B9-BF16-4618-8EEC-EBAC113531D4}" dt="2025-01-12T18:54:20.706" v="729" actId="1076"/>
          <ac:spMkLst>
            <pc:docMk/>
            <pc:sldMk cId="1905984386" sldId="260"/>
            <ac:spMk id="44" creationId="{6B89B8D0-B94D-B59D-A066-73C9C465C513}"/>
          </ac:spMkLst>
        </pc:spChg>
        <pc:picChg chg="add mod">
          <ac:chgData name="Manpreet Kour" userId="15824e3b86288b4f" providerId="LiveId" clId="{BA8B78B9-BF16-4618-8EEC-EBAC113531D4}" dt="2025-01-12T18:53:11.525" v="716" actId="1037"/>
          <ac:picMkLst>
            <pc:docMk/>
            <pc:sldMk cId="1905984386" sldId="260"/>
            <ac:picMk id="14" creationId="{5B151F1C-13F3-6B76-01C8-96CA37EDF505}"/>
          </ac:picMkLst>
        </pc:picChg>
        <pc:picChg chg="add mod">
          <ac:chgData name="Manpreet Kour" userId="15824e3b86288b4f" providerId="LiveId" clId="{BA8B78B9-BF16-4618-8EEC-EBAC113531D4}" dt="2025-01-12T18:52:43.590" v="691" actId="1076"/>
          <ac:picMkLst>
            <pc:docMk/>
            <pc:sldMk cId="1905984386" sldId="260"/>
            <ac:picMk id="15" creationId="{ECB607FB-65F2-FE35-B6CE-8DF02FEF8588}"/>
          </ac:picMkLst>
        </pc:picChg>
        <pc:cxnChg chg="add del">
          <ac:chgData name="Manpreet Kour" userId="15824e3b86288b4f" providerId="LiveId" clId="{BA8B78B9-BF16-4618-8EEC-EBAC113531D4}" dt="2025-01-12T18:31:59.571" v="654" actId="478"/>
          <ac:cxnSpMkLst>
            <pc:docMk/>
            <pc:sldMk cId="1905984386" sldId="260"/>
            <ac:cxnSpMk id="17" creationId="{B33661C3-7BEE-3CEF-1B52-ACFFF18EE153}"/>
          </ac:cxnSpMkLst>
        </pc:cxnChg>
        <pc:cxnChg chg="add del">
          <ac:chgData name="Manpreet Kour" userId="15824e3b86288b4f" providerId="LiveId" clId="{BA8B78B9-BF16-4618-8EEC-EBAC113531D4}" dt="2025-01-12T18:36:03.115" v="674" actId="478"/>
          <ac:cxnSpMkLst>
            <pc:docMk/>
            <pc:sldMk cId="1905984386" sldId="260"/>
            <ac:cxnSpMk id="19" creationId="{FE1C6F63-54B4-B398-A0FB-7E115B102443}"/>
          </ac:cxnSpMkLst>
        </pc:cxnChg>
        <pc:cxnChg chg="add del mod">
          <ac:chgData name="Manpreet Kour" userId="15824e3b86288b4f" providerId="LiveId" clId="{BA8B78B9-BF16-4618-8EEC-EBAC113531D4}" dt="2025-01-12T18:36:05.976" v="675" actId="478"/>
          <ac:cxnSpMkLst>
            <pc:docMk/>
            <pc:sldMk cId="1905984386" sldId="260"/>
            <ac:cxnSpMk id="20" creationId="{83D90A4A-7CA9-03B8-7A3C-5EEA1A03A117}"/>
          </ac:cxnSpMkLst>
        </pc:cxnChg>
        <pc:cxnChg chg="add del mod">
          <ac:chgData name="Manpreet Kour" userId="15824e3b86288b4f" providerId="LiveId" clId="{BA8B78B9-BF16-4618-8EEC-EBAC113531D4}" dt="2025-01-12T18:36:08.572" v="676" actId="478"/>
          <ac:cxnSpMkLst>
            <pc:docMk/>
            <pc:sldMk cId="1905984386" sldId="260"/>
            <ac:cxnSpMk id="25" creationId="{F4A9E19E-A812-8BFC-8E95-B064C96D71B2}"/>
          </ac:cxnSpMkLst>
        </pc:cxnChg>
        <pc:cxnChg chg="add mod">
          <ac:chgData name="Manpreet Kour" userId="15824e3b86288b4f" providerId="LiveId" clId="{BA8B78B9-BF16-4618-8EEC-EBAC113531D4}" dt="2025-01-12T18:53:03.503" v="693" actId="1076"/>
          <ac:cxnSpMkLst>
            <pc:docMk/>
            <pc:sldMk cId="1905984386" sldId="260"/>
            <ac:cxnSpMk id="28" creationId="{941C62BA-7DAD-2FBB-03BE-B1E119B807CB}"/>
          </ac:cxnSpMkLst>
        </pc:cxnChg>
        <pc:cxnChg chg="add mod">
          <ac:chgData name="Manpreet Kour" userId="15824e3b86288b4f" providerId="LiveId" clId="{BA8B78B9-BF16-4618-8EEC-EBAC113531D4}" dt="2025-01-12T18:37:08.125" v="680"/>
          <ac:cxnSpMkLst>
            <pc:docMk/>
            <pc:sldMk cId="1905984386" sldId="260"/>
            <ac:cxnSpMk id="36" creationId="{38246B8A-93F2-1B96-ECAF-0113F410984B}"/>
          </ac:cxnSpMkLst>
        </pc:cxnChg>
      </pc:sldChg>
      <pc:sldChg chg="new del">
        <pc:chgData name="Manpreet Kour" userId="15824e3b86288b4f" providerId="LiveId" clId="{BA8B78B9-BF16-4618-8EEC-EBAC113531D4}" dt="2025-01-12T16:54:19.300" v="181" actId="47"/>
        <pc:sldMkLst>
          <pc:docMk/>
          <pc:sldMk cId="1635875916" sldId="261"/>
        </pc:sldMkLst>
      </pc:sldChg>
      <pc:sldChg chg="new del">
        <pc:chgData name="Manpreet Kour" userId="15824e3b86288b4f" providerId="LiveId" clId="{BA8B78B9-BF16-4618-8EEC-EBAC113531D4}" dt="2025-01-12T16:54:20.487" v="182" actId="47"/>
        <pc:sldMkLst>
          <pc:docMk/>
          <pc:sldMk cId="290040071" sldId="262"/>
        </pc:sldMkLst>
      </pc:sldChg>
      <pc:sldChg chg="new del">
        <pc:chgData name="Manpreet Kour" userId="15824e3b86288b4f" providerId="LiveId" clId="{BA8B78B9-BF16-4618-8EEC-EBAC113531D4}" dt="2025-01-12T16:54:17.250" v="177" actId="47"/>
        <pc:sldMkLst>
          <pc:docMk/>
          <pc:sldMk cId="2671293386" sldId="263"/>
        </pc:sldMkLst>
      </pc:sldChg>
      <pc:sldChg chg="new del">
        <pc:chgData name="Manpreet Kour" userId="15824e3b86288b4f" providerId="LiveId" clId="{BA8B78B9-BF16-4618-8EEC-EBAC113531D4}" dt="2025-01-12T16:54:17.636" v="178" actId="47"/>
        <pc:sldMkLst>
          <pc:docMk/>
          <pc:sldMk cId="18787631" sldId="264"/>
        </pc:sldMkLst>
      </pc:sldChg>
      <pc:sldChg chg="new del">
        <pc:chgData name="Manpreet Kour" userId="15824e3b86288b4f" providerId="LiveId" clId="{BA8B78B9-BF16-4618-8EEC-EBAC113531D4}" dt="2025-01-12T16:54:18.034" v="179" actId="47"/>
        <pc:sldMkLst>
          <pc:docMk/>
          <pc:sldMk cId="356090194" sldId="265"/>
        </pc:sldMkLst>
      </pc:sldChg>
      <pc:sldChg chg="new del">
        <pc:chgData name="Manpreet Kour" userId="15824e3b86288b4f" providerId="LiveId" clId="{BA8B78B9-BF16-4618-8EEC-EBAC113531D4}" dt="2025-01-12T16:54:18.487" v="180" actId="47"/>
        <pc:sldMkLst>
          <pc:docMk/>
          <pc:sldMk cId="510083207" sldId="266"/>
        </pc:sldMkLst>
      </pc:sldChg>
      <pc:sldChg chg="modSp add del mod">
        <pc:chgData name="Manpreet Kour" userId="15824e3b86288b4f" providerId="LiveId" clId="{BA8B78B9-BF16-4618-8EEC-EBAC113531D4}" dt="2025-01-13T03:21:04.641" v="1874" actId="47"/>
        <pc:sldMkLst>
          <pc:docMk/>
          <pc:sldMk cId="684914763" sldId="267"/>
        </pc:sldMkLst>
        <pc:spChg chg="mod">
          <ac:chgData name="Manpreet Kour" userId="15824e3b86288b4f" providerId="LiveId" clId="{BA8B78B9-BF16-4618-8EEC-EBAC113531D4}" dt="2025-01-12T17:18:36.307" v="247"/>
          <ac:spMkLst>
            <pc:docMk/>
            <pc:sldMk cId="684914763" sldId="267"/>
            <ac:spMk id="2" creationId="{EB58C341-4547-C580-70AB-60DDD73C5B9C}"/>
          </ac:spMkLst>
        </pc:spChg>
        <pc:spChg chg="mod">
          <ac:chgData name="Manpreet Kour" userId="15824e3b86288b4f" providerId="LiveId" clId="{BA8B78B9-BF16-4618-8EEC-EBAC113531D4}" dt="2025-01-12T17:18:36.307" v="247"/>
          <ac:spMkLst>
            <pc:docMk/>
            <pc:sldMk cId="684914763" sldId="267"/>
            <ac:spMk id="3" creationId="{C905BC39-7CDB-616E-9466-E0CC48B13C86}"/>
          </ac:spMkLst>
        </pc:spChg>
      </pc:sldChg>
      <pc:sldChg chg="addSp delSp modSp add mod">
        <pc:chgData name="Manpreet Kour" userId="15824e3b86288b4f" providerId="LiveId" clId="{BA8B78B9-BF16-4618-8EEC-EBAC113531D4}" dt="2025-01-13T03:14:13.009" v="1488" actId="20577"/>
        <pc:sldMkLst>
          <pc:docMk/>
          <pc:sldMk cId="858409999" sldId="268"/>
        </pc:sldMkLst>
        <pc:spChg chg="mod">
          <ac:chgData name="Manpreet Kour" userId="15824e3b86288b4f" providerId="LiveId" clId="{BA8B78B9-BF16-4618-8EEC-EBAC113531D4}" dt="2025-01-12T17:08:51.061" v="204"/>
          <ac:spMkLst>
            <pc:docMk/>
            <pc:sldMk cId="858409999" sldId="268"/>
            <ac:spMk id="2" creationId="{1E558EC8-002F-31DD-BB4F-E2F9FBADA674}"/>
          </ac:spMkLst>
        </pc:spChg>
        <pc:spChg chg="del mod">
          <ac:chgData name="Manpreet Kour" userId="15824e3b86288b4f" providerId="LiveId" clId="{BA8B78B9-BF16-4618-8EEC-EBAC113531D4}" dt="2025-01-12T17:09:25.914" v="206" actId="478"/>
          <ac:spMkLst>
            <pc:docMk/>
            <pc:sldMk cId="858409999" sldId="268"/>
            <ac:spMk id="3" creationId="{E161108D-D188-3F42-7CEC-FF37218B670D}"/>
          </ac:spMkLst>
        </pc:spChg>
        <pc:spChg chg="mod">
          <ac:chgData name="Manpreet Kour" userId="15824e3b86288b4f" providerId="LiveId" clId="{BA8B78B9-BF16-4618-8EEC-EBAC113531D4}" dt="2025-01-12T17:18:03.804" v="241" actId="20577"/>
          <ac:spMkLst>
            <pc:docMk/>
            <pc:sldMk cId="858409999" sldId="268"/>
            <ac:spMk id="7" creationId="{DF709B6D-9B85-4E29-B7BC-F70AC121F662}"/>
          </ac:spMkLst>
        </pc:spChg>
        <pc:spChg chg="mod">
          <ac:chgData name="Manpreet Kour" userId="15824e3b86288b4f" providerId="LiveId" clId="{BA8B78B9-BF16-4618-8EEC-EBAC113531D4}" dt="2025-01-12T17:14:43.583" v="221" actId="1076"/>
          <ac:spMkLst>
            <pc:docMk/>
            <pc:sldMk cId="858409999" sldId="268"/>
            <ac:spMk id="10" creationId="{AC1A2C11-AE68-9F0D-31EE-9A3CC3B3B345}"/>
          </ac:spMkLst>
        </pc:spChg>
        <pc:spChg chg="add mod">
          <ac:chgData name="Manpreet Kour" userId="15824e3b86288b4f" providerId="LiveId" clId="{BA8B78B9-BF16-4618-8EEC-EBAC113531D4}" dt="2025-01-13T03:14:13.009" v="1488" actId="20577"/>
          <ac:spMkLst>
            <pc:docMk/>
            <pc:sldMk cId="858409999" sldId="268"/>
            <ac:spMk id="11" creationId="{4FD009C7-C972-3B4C-FE7B-51514BE08C8B}"/>
          </ac:spMkLst>
        </pc:spChg>
        <pc:spChg chg="add mod">
          <ac:chgData name="Manpreet Kour" userId="15824e3b86288b4f" providerId="LiveId" clId="{BA8B78B9-BF16-4618-8EEC-EBAC113531D4}" dt="2025-01-12T18:09:16.892" v="622" actId="1076"/>
          <ac:spMkLst>
            <pc:docMk/>
            <pc:sldMk cId="858409999" sldId="268"/>
            <ac:spMk id="13" creationId="{11EA0142-EC75-EDA5-5166-E812B43F235C}"/>
          </ac:spMkLst>
        </pc:spChg>
        <pc:spChg chg="add">
          <ac:chgData name="Manpreet Kour" userId="15824e3b86288b4f" providerId="LiveId" clId="{BA8B78B9-BF16-4618-8EEC-EBAC113531D4}" dt="2025-01-12T18:08:29.462" v="616"/>
          <ac:spMkLst>
            <pc:docMk/>
            <pc:sldMk cId="858409999" sldId="268"/>
            <ac:spMk id="16" creationId="{A45B0169-7679-28C9-6536-04EBA72B9394}"/>
          </ac:spMkLst>
        </pc:spChg>
        <pc:spChg chg="add">
          <ac:chgData name="Manpreet Kour" userId="15824e3b86288b4f" providerId="LiveId" clId="{BA8B78B9-BF16-4618-8EEC-EBAC113531D4}" dt="2025-01-12T18:08:36.978" v="618"/>
          <ac:spMkLst>
            <pc:docMk/>
            <pc:sldMk cId="858409999" sldId="268"/>
            <ac:spMk id="17" creationId="{A1964136-80ED-B414-6BEA-7C53B49C565B}"/>
          </ac:spMkLst>
        </pc:spChg>
        <pc:picChg chg="add mod">
          <ac:chgData name="Manpreet Kour" userId="15824e3b86288b4f" providerId="LiveId" clId="{BA8B78B9-BF16-4618-8EEC-EBAC113531D4}" dt="2025-01-12T17:28:57.454" v="339" actId="1038"/>
          <ac:picMkLst>
            <pc:docMk/>
            <pc:sldMk cId="858409999" sldId="268"/>
            <ac:picMk id="5" creationId="{85B0E1FC-7C8A-299C-5801-959DC58F75F6}"/>
          </ac:picMkLst>
        </pc:picChg>
        <pc:picChg chg="add mod">
          <ac:chgData name="Manpreet Kour" userId="15824e3b86288b4f" providerId="LiveId" clId="{BA8B78B9-BF16-4618-8EEC-EBAC113531D4}" dt="2025-01-12T17:08:30.206" v="201" actId="14100"/>
          <ac:picMkLst>
            <pc:docMk/>
            <pc:sldMk cId="858409999" sldId="268"/>
            <ac:picMk id="8" creationId="{15D14EBE-92FC-9236-B27E-85A6B3700520}"/>
          </ac:picMkLst>
        </pc:picChg>
        <pc:picChg chg="del">
          <ac:chgData name="Manpreet Kour" userId="15824e3b86288b4f" providerId="LiveId" clId="{BA8B78B9-BF16-4618-8EEC-EBAC113531D4}" dt="2025-01-12T17:06:54.115" v="185" actId="478"/>
          <ac:picMkLst>
            <pc:docMk/>
            <pc:sldMk cId="858409999" sldId="268"/>
            <ac:picMk id="14" creationId="{F5B07703-0349-0DE3-30CB-E395093C111E}"/>
          </ac:picMkLst>
        </pc:picChg>
        <pc:picChg chg="del">
          <ac:chgData name="Manpreet Kour" userId="15824e3b86288b4f" providerId="LiveId" clId="{BA8B78B9-BF16-4618-8EEC-EBAC113531D4}" dt="2025-01-12T17:06:55.958" v="186" actId="478"/>
          <ac:picMkLst>
            <pc:docMk/>
            <pc:sldMk cId="858409999" sldId="268"/>
            <ac:picMk id="15" creationId="{BB35F1CD-44F0-604C-2E28-0D0F57563A3A}"/>
          </ac:picMkLst>
        </pc:picChg>
      </pc:sldChg>
      <pc:sldChg chg="add del ord">
        <pc:chgData name="Manpreet Kour" userId="15824e3b86288b4f" providerId="LiveId" clId="{BA8B78B9-BF16-4618-8EEC-EBAC113531D4}" dt="2025-01-13T03:21:17.080" v="1877" actId="47"/>
        <pc:sldMkLst>
          <pc:docMk/>
          <pc:sldMk cId="2081212499" sldId="269"/>
        </pc:sldMkLst>
      </pc:sldChg>
      <pc:sldChg chg="delSp modSp add del mod">
        <pc:chgData name="Manpreet Kour" userId="15824e3b86288b4f" providerId="LiveId" clId="{BA8B78B9-BF16-4618-8EEC-EBAC113531D4}" dt="2025-01-12T17:32:58.581" v="483" actId="47"/>
        <pc:sldMkLst>
          <pc:docMk/>
          <pc:sldMk cId="17651544" sldId="270"/>
        </pc:sldMkLst>
        <pc:spChg chg="del mod">
          <ac:chgData name="Manpreet Kour" userId="15824e3b86288b4f" providerId="LiveId" clId="{BA8B78B9-BF16-4618-8EEC-EBAC113531D4}" dt="2025-01-12T17:32:57.232" v="482"/>
          <ac:spMkLst>
            <pc:docMk/>
            <pc:sldMk cId="17651544" sldId="270"/>
            <ac:spMk id="11" creationId="{1EB0160A-C571-3C9E-EEC2-3FDE5DAF8E6D}"/>
          </ac:spMkLst>
        </pc:spChg>
      </pc:sldChg>
      <pc:sldChg chg="addSp delSp modSp new mod ord">
        <pc:chgData name="Manpreet Kour" userId="15824e3b86288b4f" providerId="LiveId" clId="{BA8B78B9-BF16-4618-8EEC-EBAC113531D4}" dt="2025-01-12T20:36:17.458" v="832"/>
        <pc:sldMkLst>
          <pc:docMk/>
          <pc:sldMk cId="448744123" sldId="270"/>
        </pc:sldMkLst>
        <pc:spChg chg="mod">
          <ac:chgData name="Manpreet Kour" userId="15824e3b86288b4f" providerId="LiveId" clId="{BA8B78B9-BF16-4618-8EEC-EBAC113531D4}" dt="2025-01-12T18:19:05.690" v="627"/>
          <ac:spMkLst>
            <pc:docMk/>
            <pc:sldMk cId="448744123" sldId="270"/>
            <ac:spMk id="2" creationId="{F6D879B4-5438-CF87-CB90-070359C6D6BA}"/>
          </ac:spMkLst>
        </pc:spChg>
        <pc:spChg chg="mod">
          <ac:chgData name="Manpreet Kour" userId="15824e3b86288b4f" providerId="LiveId" clId="{BA8B78B9-BF16-4618-8EEC-EBAC113531D4}" dt="2025-01-12T20:29:23.252" v="809" actId="20577"/>
          <ac:spMkLst>
            <pc:docMk/>
            <pc:sldMk cId="448744123" sldId="270"/>
            <ac:spMk id="3" creationId="{FBBF0C9D-C7AA-BB6E-E93B-62600717E78D}"/>
          </ac:spMkLst>
        </pc:spChg>
        <pc:spChg chg="add del">
          <ac:chgData name="Manpreet Kour" userId="15824e3b86288b4f" providerId="LiveId" clId="{BA8B78B9-BF16-4618-8EEC-EBAC113531D4}" dt="2025-01-12T20:27:28.180" v="735" actId="931"/>
          <ac:spMkLst>
            <pc:docMk/>
            <pc:sldMk cId="448744123" sldId="270"/>
            <ac:spMk id="4" creationId="{5D70F9C1-32B9-17FD-D162-EE47EFD3B41E}"/>
          </ac:spMkLst>
        </pc:spChg>
        <pc:spChg chg="mod">
          <ac:chgData name="Manpreet Kour" userId="15824e3b86288b4f" providerId="LiveId" clId="{BA8B78B9-BF16-4618-8EEC-EBAC113531D4}" dt="2025-01-12T20:29:20.142" v="807" actId="20577"/>
          <ac:spMkLst>
            <pc:docMk/>
            <pc:sldMk cId="448744123" sldId="270"/>
            <ac:spMk id="5" creationId="{2B785E50-50C7-3F85-C486-16EA8BC1CB2B}"/>
          </ac:spMkLst>
        </pc:spChg>
        <pc:spChg chg="del">
          <ac:chgData name="Manpreet Kour" userId="15824e3b86288b4f" providerId="LiveId" clId="{BA8B78B9-BF16-4618-8EEC-EBAC113531D4}" dt="2025-01-12T20:27:41.431" v="738" actId="478"/>
          <ac:spMkLst>
            <pc:docMk/>
            <pc:sldMk cId="448744123" sldId="270"/>
            <ac:spMk id="6" creationId="{4F9BCF63-781B-8AC3-9B1A-E49EF4A82ED2}"/>
          </ac:spMkLst>
        </pc:spChg>
        <pc:spChg chg="add mod">
          <ac:chgData name="Manpreet Kour" userId="15824e3b86288b4f" providerId="LiveId" clId="{BA8B78B9-BF16-4618-8EEC-EBAC113531D4}" dt="2025-01-12T20:27:16.350" v="734"/>
          <ac:spMkLst>
            <pc:docMk/>
            <pc:sldMk cId="448744123" sldId="270"/>
            <ac:spMk id="7" creationId="{1F3E98BB-6650-423A-5FE1-D4D126D4DA07}"/>
          </ac:spMkLst>
        </pc:spChg>
        <pc:picChg chg="add mod">
          <ac:chgData name="Manpreet Kour" userId="15824e3b86288b4f" providerId="LiveId" clId="{BA8B78B9-BF16-4618-8EEC-EBAC113531D4}" dt="2025-01-12T20:29:32.421" v="823" actId="1038"/>
          <ac:picMkLst>
            <pc:docMk/>
            <pc:sldMk cId="448744123" sldId="270"/>
            <ac:picMk id="9" creationId="{036A53BD-530B-F897-47F7-54AB7F20C550}"/>
          </ac:picMkLst>
        </pc:picChg>
      </pc:sldChg>
      <pc:sldChg chg="add del">
        <pc:chgData name="Manpreet Kour" userId="15824e3b86288b4f" providerId="LiveId" clId="{BA8B78B9-BF16-4618-8EEC-EBAC113531D4}" dt="2025-01-12T17:33:28.576" v="486" actId="47"/>
        <pc:sldMkLst>
          <pc:docMk/>
          <pc:sldMk cId="2315888314" sldId="270"/>
        </pc:sldMkLst>
      </pc:sldChg>
      <pc:sldChg chg="add del">
        <pc:chgData name="Manpreet Kour" userId="15824e3b86288b4f" providerId="LiveId" clId="{BA8B78B9-BF16-4618-8EEC-EBAC113531D4}" dt="2025-01-12T17:33:56.242" v="574" actId="47"/>
        <pc:sldMkLst>
          <pc:docMk/>
          <pc:sldMk cId="2635158923" sldId="270"/>
        </pc:sldMkLst>
      </pc:sldChg>
      <pc:sldChg chg="modSp new del mod ord">
        <pc:chgData name="Manpreet Kour" userId="15824e3b86288b4f" providerId="LiveId" clId="{BA8B78B9-BF16-4618-8EEC-EBAC113531D4}" dt="2025-01-13T03:20:52.968" v="1870" actId="47"/>
        <pc:sldMkLst>
          <pc:docMk/>
          <pc:sldMk cId="2101437783" sldId="271"/>
        </pc:sldMkLst>
        <pc:spChg chg="mod">
          <ac:chgData name="Manpreet Kour" userId="15824e3b86288b4f" providerId="LiveId" clId="{BA8B78B9-BF16-4618-8EEC-EBAC113531D4}" dt="2025-01-12T20:37:09.440" v="844" actId="21"/>
          <ac:spMkLst>
            <pc:docMk/>
            <pc:sldMk cId="2101437783" sldId="271"/>
            <ac:spMk id="2" creationId="{DF48F5B2-0C38-53E2-F8E7-A65133AFB69F}"/>
          </ac:spMkLst>
        </pc:spChg>
      </pc:sldChg>
      <pc:sldChg chg="modSp new del mod">
        <pc:chgData name="Manpreet Kour" userId="15824e3b86288b4f" providerId="LiveId" clId="{BA8B78B9-BF16-4618-8EEC-EBAC113531D4}" dt="2025-01-13T03:20:53.686" v="1871" actId="47"/>
        <pc:sldMkLst>
          <pc:docMk/>
          <pc:sldMk cId="4238609565" sldId="272"/>
        </pc:sldMkLst>
        <pc:spChg chg="mod">
          <ac:chgData name="Manpreet Kour" userId="15824e3b86288b4f" providerId="LiveId" clId="{BA8B78B9-BF16-4618-8EEC-EBAC113531D4}" dt="2025-01-12T20:36:57.207" v="842"/>
          <ac:spMkLst>
            <pc:docMk/>
            <pc:sldMk cId="4238609565" sldId="272"/>
            <ac:spMk id="2" creationId="{EC6A55D8-8FFC-3F60-E5CF-AB62B9313519}"/>
          </ac:spMkLst>
        </pc:spChg>
      </pc:sldChg>
      <pc:sldChg chg="modSp add del mod">
        <pc:chgData name="Manpreet Kour" userId="15824e3b86288b4f" providerId="LiveId" clId="{BA8B78B9-BF16-4618-8EEC-EBAC113531D4}" dt="2025-01-13T03:20:49.842" v="1869" actId="47"/>
        <pc:sldMkLst>
          <pc:docMk/>
          <pc:sldMk cId="1192083137" sldId="273"/>
        </pc:sldMkLst>
        <pc:spChg chg="mod">
          <ac:chgData name="Manpreet Kour" userId="15824e3b86288b4f" providerId="LiveId" clId="{BA8B78B9-BF16-4618-8EEC-EBAC113531D4}" dt="2025-01-12T20:38:20.201" v="905" actId="21"/>
          <ac:spMkLst>
            <pc:docMk/>
            <pc:sldMk cId="1192083137" sldId="273"/>
            <ac:spMk id="2" creationId="{E7DEF488-5C23-FE13-24EB-D07F2FD11C51}"/>
          </ac:spMkLst>
        </pc:spChg>
        <pc:spChg chg="mod">
          <ac:chgData name="Manpreet Kour" userId="15824e3b86288b4f" providerId="LiveId" clId="{BA8B78B9-BF16-4618-8EEC-EBAC113531D4}" dt="2025-01-12T20:38:27.725" v="907" actId="21"/>
          <ac:spMkLst>
            <pc:docMk/>
            <pc:sldMk cId="1192083137" sldId="273"/>
            <ac:spMk id="3" creationId="{121B22CE-D36B-334F-4112-E3191DBE5E8C}"/>
          </ac:spMkLst>
        </pc:spChg>
        <pc:spChg chg="mod">
          <ac:chgData name="Manpreet Kour" userId="15824e3b86288b4f" providerId="LiveId" clId="{BA8B78B9-BF16-4618-8EEC-EBAC113531D4}" dt="2025-01-12T20:38:39.883" v="909" actId="21"/>
          <ac:spMkLst>
            <pc:docMk/>
            <pc:sldMk cId="1192083137" sldId="273"/>
            <ac:spMk id="5" creationId="{F8F6BE42-C77C-039A-DF9C-F7AB9AF9814E}"/>
          </ac:spMkLst>
        </pc:spChg>
      </pc:sldChg>
      <pc:sldChg chg="modSp new mod">
        <pc:chgData name="Manpreet Kour" userId="15824e3b86288b4f" providerId="LiveId" clId="{BA8B78B9-BF16-4618-8EEC-EBAC113531D4}" dt="2025-01-12T22:34:18.545" v="1156" actId="20577"/>
        <pc:sldMkLst>
          <pc:docMk/>
          <pc:sldMk cId="4168176687" sldId="274"/>
        </pc:sldMkLst>
        <pc:spChg chg="mod">
          <ac:chgData name="Manpreet Kour" userId="15824e3b86288b4f" providerId="LiveId" clId="{BA8B78B9-BF16-4618-8EEC-EBAC113531D4}" dt="2025-01-12T20:38:23.574" v="906"/>
          <ac:spMkLst>
            <pc:docMk/>
            <pc:sldMk cId="4168176687" sldId="274"/>
            <ac:spMk id="2" creationId="{73695E4D-6BF6-9DD5-8078-73925BE36D29}"/>
          </ac:spMkLst>
        </pc:spChg>
        <pc:spChg chg="mod">
          <ac:chgData name="Manpreet Kour" userId="15824e3b86288b4f" providerId="LiveId" clId="{BA8B78B9-BF16-4618-8EEC-EBAC113531D4}" dt="2025-01-12T20:38:31.492" v="908"/>
          <ac:spMkLst>
            <pc:docMk/>
            <pc:sldMk cId="4168176687" sldId="274"/>
            <ac:spMk id="3" creationId="{F588BBDF-341F-53BD-9886-913E2B495883}"/>
          </ac:spMkLst>
        </pc:spChg>
        <pc:spChg chg="mod">
          <ac:chgData name="Manpreet Kour" userId="15824e3b86288b4f" providerId="LiveId" clId="{BA8B78B9-BF16-4618-8EEC-EBAC113531D4}" dt="2025-01-12T22:34:12.348" v="1152" actId="20577"/>
          <ac:spMkLst>
            <pc:docMk/>
            <pc:sldMk cId="4168176687" sldId="274"/>
            <ac:spMk id="4" creationId="{F5B4EDA1-D952-58B7-D830-38826C603A2F}"/>
          </ac:spMkLst>
        </pc:spChg>
        <pc:spChg chg="mod">
          <ac:chgData name="Manpreet Kour" userId="15824e3b86288b4f" providerId="LiveId" clId="{BA8B78B9-BF16-4618-8EEC-EBAC113531D4}" dt="2025-01-12T20:38:44.125" v="910"/>
          <ac:spMkLst>
            <pc:docMk/>
            <pc:sldMk cId="4168176687" sldId="274"/>
            <ac:spMk id="5" creationId="{33F8F4E5-0DF6-70EE-9BD2-16A113705B2D}"/>
          </ac:spMkLst>
        </pc:spChg>
        <pc:spChg chg="mod">
          <ac:chgData name="Manpreet Kour" userId="15824e3b86288b4f" providerId="LiveId" clId="{BA8B78B9-BF16-4618-8EEC-EBAC113531D4}" dt="2025-01-12T22:34:18.545" v="1156" actId="20577"/>
          <ac:spMkLst>
            <pc:docMk/>
            <pc:sldMk cId="4168176687" sldId="274"/>
            <ac:spMk id="6" creationId="{52928F81-0C76-F20C-8A45-3992C730A338}"/>
          </ac:spMkLst>
        </pc:spChg>
      </pc:sldChg>
      <pc:sldChg chg="addSp delSp modSp new mod">
        <pc:chgData name="Manpreet Kour" userId="15824e3b86288b4f" providerId="LiveId" clId="{BA8B78B9-BF16-4618-8EEC-EBAC113531D4}" dt="2025-01-13T02:25:50.289" v="1470" actId="20577"/>
        <pc:sldMkLst>
          <pc:docMk/>
          <pc:sldMk cId="373493908" sldId="275"/>
        </pc:sldMkLst>
        <pc:spChg chg="mod">
          <ac:chgData name="Manpreet Kour" userId="15824e3b86288b4f" providerId="LiveId" clId="{BA8B78B9-BF16-4618-8EEC-EBAC113531D4}" dt="2025-01-13T02:08:30.725" v="1172"/>
          <ac:spMkLst>
            <pc:docMk/>
            <pc:sldMk cId="373493908" sldId="275"/>
            <ac:spMk id="2" creationId="{54DA16F4-5617-AC1C-F68D-FC4879E32511}"/>
          </ac:spMkLst>
        </pc:spChg>
        <pc:spChg chg="add del mod">
          <ac:chgData name="Manpreet Kour" userId="15824e3b86288b4f" providerId="LiveId" clId="{BA8B78B9-BF16-4618-8EEC-EBAC113531D4}" dt="2025-01-13T02:25:50.289" v="1470" actId="20577"/>
          <ac:spMkLst>
            <pc:docMk/>
            <pc:sldMk cId="373493908" sldId="275"/>
            <ac:spMk id="3" creationId="{7CBD5D8B-01F4-9F88-8579-DF4ED84C6788}"/>
          </ac:spMkLst>
        </pc:spChg>
        <pc:spChg chg="add">
          <ac:chgData name="Manpreet Kour" userId="15824e3b86288b4f" providerId="LiveId" clId="{BA8B78B9-BF16-4618-8EEC-EBAC113531D4}" dt="2025-01-13T02:21:50.911" v="1178"/>
          <ac:spMkLst>
            <pc:docMk/>
            <pc:sldMk cId="373493908" sldId="275"/>
            <ac:spMk id="4" creationId="{20524575-82E3-1A41-BDB6-68A5423BCD34}"/>
          </ac:spMkLst>
        </pc:spChg>
        <pc:spChg chg="add mod">
          <ac:chgData name="Manpreet Kour" userId="15824e3b86288b4f" providerId="LiveId" clId="{BA8B78B9-BF16-4618-8EEC-EBAC113531D4}" dt="2025-01-13T02:22:00.008" v="1182"/>
          <ac:spMkLst>
            <pc:docMk/>
            <pc:sldMk cId="373493908" sldId="275"/>
            <ac:spMk id="5" creationId="{1EE9431A-2CD9-A10D-4731-5C4D322FE894}"/>
          </ac:spMkLst>
        </pc:spChg>
      </pc:sldChg>
      <pc:sldChg chg="modSp add mod">
        <pc:chgData name="Manpreet Kour" userId="15824e3b86288b4f" providerId="LiveId" clId="{BA8B78B9-BF16-4618-8EEC-EBAC113531D4}" dt="2025-01-13T03:20:12.823" v="1868" actId="20577"/>
        <pc:sldMkLst>
          <pc:docMk/>
          <pc:sldMk cId="2903028530" sldId="276"/>
        </pc:sldMkLst>
        <pc:spChg chg="mod">
          <ac:chgData name="Manpreet Kour" userId="15824e3b86288b4f" providerId="LiveId" clId="{BA8B78B9-BF16-4618-8EEC-EBAC113531D4}" dt="2025-01-13T03:15:22.356" v="1533" actId="20577"/>
          <ac:spMkLst>
            <pc:docMk/>
            <pc:sldMk cId="2903028530" sldId="276"/>
            <ac:spMk id="2" creationId="{134A1CE3-3E1B-26F0-B3C7-7DDB2BDC3E44}"/>
          </ac:spMkLst>
        </pc:spChg>
        <pc:spChg chg="mod">
          <ac:chgData name="Manpreet Kour" userId="15824e3b86288b4f" providerId="LiveId" clId="{BA8B78B9-BF16-4618-8EEC-EBAC113531D4}" dt="2025-01-13T03:20:12.823" v="1868" actId="20577"/>
          <ac:spMkLst>
            <pc:docMk/>
            <pc:sldMk cId="2903028530" sldId="276"/>
            <ac:spMk id="3" creationId="{11D33BC1-836B-5CDE-C9F5-08B59211B7E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164F9-4304-D65B-6733-91FB39441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68874-5206-E5D9-1233-5605F0D29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329184"/>
            <a:ext cx="5170932" cy="1102801"/>
          </a:xfrm>
        </p:spPr>
        <p:txBody>
          <a:bodyPr anchor="b">
            <a:normAutofit fontScale="90000"/>
          </a:bodyPr>
          <a:lstStyle/>
          <a:p>
            <a:r>
              <a:rPr lang="en-CA" sz="4700"/>
              <a:t>Indexing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D42F5-131A-4C78-7B7B-867EC727A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503" y="1561032"/>
            <a:ext cx="7519073" cy="34838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Indexing Automation involves handling emails from internal officers or external clients containing specific requests for service officers to fulfill.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1934EA-52AA-4B1E-576E-8EA7D5E7C69D}"/>
              </a:ext>
            </a:extLst>
          </p:cNvPr>
          <p:cNvSpPr txBox="1"/>
          <p:nvPr/>
        </p:nvSpPr>
        <p:spPr>
          <a:xfrm>
            <a:off x="1233850" y="5648097"/>
            <a:ext cx="1716384" cy="590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/>
              <a:t>Coverage ~75% </a:t>
            </a:r>
          </a:p>
          <a:p>
            <a:pPr>
              <a:lnSpc>
                <a:spcPct val="90000"/>
              </a:lnSpc>
            </a:pPr>
            <a:r>
              <a:rPr lang="en-US" sz="1800"/>
              <a:t> Accuracy ~98%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FA6E14-E39A-26E1-EF18-222E12D0CB80}"/>
              </a:ext>
            </a:extLst>
          </p:cNvPr>
          <p:cNvSpPr txBox="1"/>
          <p:nvPr/>
        </p:nvSpPr>
        <p:spPr>
          <a:xfrm>
            <a:off x="5875270" y="5648096"/>
            <a:ext cx="1738979" cy="590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/>
              <a:t>Coverage ~70% </a:t>
            </a:r>
          </a:p>
          <a:p>
            <a:pPr>
              <a:lnSpc>
                <a:spcPct val="90000"/>
              </a:lnSpc>
            </a:pPr>
            <a:r>
              <a:rPr lang="en-US" sz="1800"/>
              <a:t> Accuracy ~98%</a:t>
            </a:r>
          </a:p>
        </p:txBody>
      </p:sp>
      <p:pic>
        <p:nvPicPr>
          <p:cNvPr id="14" name="Picture 13" descr="A diagram of a customer data processing">
            <a:extLst>
              <a:ext uri="{FF2B5EF4-FFF2-40B4-BE49-F238E27FC236}">
                <a16:creationId xmlns:a16="http://schemas.microsoft.com/office/drawing/2014/main" id="{5B151F1C-13F3-6B76-01C8-96CA37EDF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09" y="2164233"/>
            <a:ext cx="3429000" cy="3305175"/>
          </a:xfrm>
          <a:prstGeom prst="rect">
            <a:avLst/>
          </a:prstGeom>
        </p:spPr>
      </p:pic>
      <p:pic>
        <p:nvPicPr>
          <p:cNvPr id="15" name="Picture 14" descr="A diagram of email classification&#10;&#10;Description automatically generated">
            <a:extLst>
              <a:ext uri="{FF2B5EF4-FFF2-40B4-BE49-F238E27FC236}">
                <a16:creationId xmlns:a16="http://schemas.microsoft.com/office/drawing/2014/main" id="{ECB607FB-65F2-FE35-B6CE-8DF02FEF8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659" y="2164233"/>
            <a:ext cx="4143375" cy="2390775"/>
          </a:xfrm>
          <a:prstGeom prst="rect">
            <a:avLst/>
          </a:prstGeom>
        </p:spPr>
      </p:pic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941C62BA-7DAD-2FBB-03BE-B1E119B807CB}"/>
              </a:ext>
            </a:extLst>
          </p:cNvPr>
          <p:cNvCxnSpPr>
            <a:cxnSpLocks/>
          </p:cNvCxnSpPr>
          <p:nvPr/>
        </p:nvCxnSpPr>
        <p:spPr>
          <a:xfrm flipV="1">
            <a:off x="3074664" y="2449000"/>
            <a:ext cx="2840966" cy="27249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6B89B8D0-B94D-B59D-A066-73C9C465C513}"/>
              </a:ext>
            </a:extLst>
          </p:cNvPr>
          <p:cNvSpPr txBox="1"/>
          <p:nvPr/>
        </p:nvSpPr>
        <p:spPr>
          <a:xfrm>
            <a:off x="4842609" y="2153535"/>
            <a:ext cx="1445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/>
              <a:t>Segment+</a:t>
            </a:r>
          </a:p>
        </p:txBody>
      </p:sp>
    </p:spTree>
    <p:extLst>
      <p:ext uri="{BB962C8B-B14F-4D97-AF65-F5344CB8AC3E}">
        <p14:creationId xmlns:p14="http://schemas.microsoft.com/office/powerpoint/2010/main" val="1905984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08E4F-FBC4-7787-ECD4-E924C85B9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8EC8-002F-31DD-BB4F-E2F9FBADA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60" y="329184"/>
            <a:ext cx="5170932" cy="1102801"/>
          </a:xfrm>
        </p:spPr>
        <p:txBody>
          <a:bodyPr anchor="b">
            <a:normAutofit fontScale="90000"/>
          </a:bodyPr>
          <a:lstStyle/>
          <a:p>
            <a:r>
              <a:rPr lang="en-CA" sz="4800"/>
              <a:t>Finetuning Strategies</a:t>
            </a:r>
            <a:br>
              <a:rPr lang="en-CA" sz="4800"/>
            </a:br>
            <a:r>
              <a:rPr lang="en-CA" sz="4800"/>
              <a:t>Why Finetune?</a:t>
            </a:r>
            <a:endParaRPr lang="en-CA" sz="4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09B6D-9B85-4E29-B7BC-F70AC121F662}"/>
              </a:ext>
            </a:extLst>
          </p:cNvPr>
          <p:cNvSpPr txBox="1"/>
          <p:nvPr/>
        </p:nvSpPr>
        <p:spPr>
          <a:xfrm>
            <a:off x="1552346" y="5475569"/>
            <a:ext cx="2737857" cy="147732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/>
              <a:t>Benefits of Fine-Tuning:</a:t>
            </a:r>
          </a:p>
          <a:p>
            <a:r>
              <a:rPr lang="en-US" sz="1800"/>
              <a:t>1. Task-Specific Optimization</a:t>
            </a:r>
          </a:p>
          <a:p>
            <a:r>
              <a:rPr lang="en-US" sz="1800"/>
              <a:t>2. Compression Techniques</a:t>
            </a:r>
            <a:br>
              <a:rPr lang="en-US" sz="1800"/>
            </a:br>
            <a:r>
              <a:rPr lang="en-US" sz="1800"/>
              <a:t>3. No Jail breaking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1A2C11-AE68-9F0D-31EE-9A3CC3B3B345}"/>
              </a:ext>
            </a:extLst>
          </p:cNvPr>
          <p:cNvSpPr txBox="1"/>
          <p:nvPr/>
        </p:nvSpPr>
        <p:spPr>
          <a:xfrm>
            <a:off x="5650992" y="5487740"/>
            <a:ext cx="3061696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/>
              <a:t>Benefits of Fine-Tuning:</a:t>
            </a:r>
          </a:p>
          <a:p>
            <a:r>
              <a:rPr lang="en-US" sz="1800"/>
              <a:t>1. Specialized Training Data</a:t>
            </a:r>
          </a:p>
          <a:p>
            <a:r>
              <a:rPr lang="en-US" sz="1800"/>
              <a:t>2. Improved Contextual Understanding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0E1FC-7C8A-299C-5801-959DC58F7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121894"/>
            <a:ext cx="4572000" cy="3226484"/>
          </a:xfrm>
          <a:prstGeom prst="rect">
            <a:avLst/>
          </a:prstGeom>
        </p:spPr>
      </p:pic>
      <p:pic>
        <p:nvPicPr>
          <p:cNvPr id="8" name="Picture 7" descr="A large display of email icons&#10;&#10;Description automatically generated with medium confidence">
            <a:extLst>
              <a:ext uri="{FF2B5EF4-FFF2-40B4-BE49-F238E27FC236}">
                <a16:creationId xmlns:a16="http://schemas.microsoft.com/office/drawing/2014/main" id="{15D14EBE-92FC-9236-B27E-85A6B3700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1" y="2121895"/>
            <a:ext cx="4571999" cy="32264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D009C7-C972-3B4C-FE7B-51514BE08C8B}"/>
              </a:ext>
            </a:extLst>
          </p:cNvPr>
          <p:cNvSpPr txBox="1"/>
          <p:nvPr/>
        </p:nvSpPr>
        <p:spPr>
          <a:xfrm>
            <a:off x="186908" y="143182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Use Case 1: Real-Time Classification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EA0142-EC75-EDA5-5166-E812B43F235C}"/>
              </a:ext>
            </a:extLst>
          </p:cNvPr>
          <p:cNvSpPr txBox="1"/>
          <p:nvPr/>
        </p:nvSpPr>
        <p:spPr>
          <a:xfrm>
            <a:off x="4574877" y="1431825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Use Case 2</a:t>
            </a:r>
            <a:r>
              <a:rPr lang="en-US"/>
              <a:t>: High-Accuracy Classification for Domain-Specific Needs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858409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879B4-5438-CF87-CB90-070359C6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Finetuning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F0C9D-C7AA-BB6E-E93B-62600717E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sz="2400"/>
              <a:t>Fine-Tuning Small or Medium Language Models (SLMs)</a:t>
            </a:r>
            <a:endParaRPr lang="en-CA"/>
          </a:p>
        </p:txBody>
      </p:sp>
      <p:pic>
        <p:nvPicPr>
          <p:cNvPr id="9" name="Content Placeholder 8" descr="A diagram of a machine&#10;&#10;Description automatically generated">
            <a:extLst>
              <a:ext uri="{FF2B5EF4-FFF2-40B4-BE49-F238E27FC236}">
                <a16:creationId xmlns:a16="http://schemas.microsoft.com/office/drawing/2014/main" id="{036A53BD-530B-F897-47F7-54AB7F20C5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41869" y="2174875"/>
            <a:ext cx="7479102" cy="42861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785E50-50C7-3F85-C486-16EA8BC1C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/>
              <a:t>Fine-Tuning Large Language Models (LLMs)</a:t>
            </a:r>
          </a:p>
        </p:txBody>
      </p:sp>
    </p:spTree>
    <p:extLst>
      <p:ext uri="{BB962C8B-B14F-4D97-AF65-F5344CB8AC3E}">
        <p14:creationId xmlns:p14="http://schemas.microsoft.com/office/powerpoint/2010/main" val="448744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95E4D-6BF6-9DD5-8078-73925BE3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400"/>
              <a:t>Indexing Automation Models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BBDF-341F-53BD-9886-913E2B4958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Customer Name Extraction</a:t>
            </a:r>
          </a:p>
          <a:p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B4EDA1-D952-58B7-D830-38826C603A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/>
              <a:t>Base Model-XLM Roberta large</a:t>
            </a:r>
          </a:p>
          <a:p>
            <a:r>
              <a:rPr lang="en-CA"/>
              <a:t>Data used – 4500 rows</a:t>
            </a:r>
            <a:br>
              <a:rPr lang="en-CA"/>
            </a:br>
            <a:r>
              <a:rPr lang="en-CA"/>
              <a:t>of </a:t>
            </a:r>
            <a:br>
              <a:rPr lang="en-CA"/>
            </a:br>
            <a:br>
              <a:rPr lang="en-CA"/>
            </a:b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8F4E5-0DF6-70EE-9BD2-16A113705B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/>
              <a:t>Email Classification</a:t>
            </a:r>
          </a:p>
          <a:p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928F81-0C76-F20C-8A45-3992C730A33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/>
              <a:t>Base Model-DistilBertBase</a:t>
            </a:r>
          </a:p>
          <a:p>
            <a:r>
              <a:rPr lang="en-CA"/>
              <a:t>Data used – 80k rows of Indexing data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8176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A16F4-5617-AC1C-F68D-FC4879E3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/>
            </a:br>
            <a:r>
              <a:rPr lang="en-US" b="1"/>
              <a:t>Data Preparation for </a:t>
            </a:r>
            <a:r>
              <a:rPr lang="en-CA"/>
              <a:t>Customer Name Extraction model</a:t>
            </a:r>
            <a:br>
              <a:rPr lang="en-US" b="1"/>
            </a:b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D5D8B-01F4-9F88-8579-DF4ED84C6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Font typeface="+mj-lt"/>
              <a:buAutoNum type="arabicPeriod"/>
            </a:pPr>
            <a:r>
              <a:rPr lang="en-US" b="1"/>
              <a:t>Data Analysis</a:t>
            </a:r>
            <a:r>
              <a:rPr lang="en-US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Conducted an in-depth analysis of the email dataset to identify patterns and trends.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Observed that the top 1,000 senders accounted for 70% of the data. Many of these senders followed specific email formats.</a:t>
            </a:r>
          </a:p>
          <a:p>
            <a:pPr marL="457200" lvl="1" indent="0">
              <a:buNone/>
            </a:pP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Data Sampling Strategy</a:t>
            </a:r>
            <a:r>
              <a:rPr lang="en-US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To ensure coverage of variations, selected </a:t>
            </a:r>
            <a:r>
              <a:rPr lang="en-US" b="1"/>
              <a:t>two sample emails</a:t>
            </a:r>
            <a:r>
              <a:rPr lang="en-US"/>
              <a:t> from each of the top 1,000 senders.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Additionally, collected </a:t>
            </a:r>
            <a:r>
              <a:rPr lang="en-US" b="1"/>
              <a:t>2,000 sample emails</a:t>
            </a:r>
            <a:r>
              <a:rPr lang="en-US"/>
              <a:t> from the remaining senders to include diverse formats.</a:t>
            </a:r>
          </a:p>
          <a:p>
            <a:pPr>
              <a:buFont typeface="+mj-lt"/>
              <a:buAutoNum type="arabicPeriod"/>
            </a:pPr>
            <a:r>
              <a:rPr lang="en-US" b="1"/>
              <a:t>Data Labeling</a:t>
            </a:r>
            <a:r>
              <a:rPr lang="en-US"/>
              <a:t>:</a:t>
            </a:r>
          </a:p>
          <a:p>
            <a:pPr lvl="1">
              <a:buFont typeface="+mj-lt"/>
              <a:buAutoNum type="arabicPeriod"/>
            </a:pPr>
            <a:r>
              <a:rPr lang="en-US"/>
              <a:t> Instead of labeling the data from scratch, leveraged an </a:t>
            </a:r>
            <a:r>
              <a:rPr lang="en-US" b="1"/>
              <a:t>already fine-tuned Named Entity Recognition (NER) model</a:t>
            </a:r>
            <a:r>
              <a:rPr lang="en-US"/>
              <a:t> as a starting point.</a:t>
            </a:r>
          </a:p>
          <a:p>
            <a:pPr lvl="1">
              <a:buFont typeface="+mj-lt"/>
              <a:buAutoNum type="arabicPeriod"/>
            </a:pPr>
            <a:r>
              <a:rPr lang="en-US"/>
              <a:t>Manually reviewed and corrected the model's outputs to fix any errors, significantly reducing the labeling effort while maintaining accuracy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Initial Model Training</a:t>
            </a:r>
            <a:r>
              <a:rPr lang="en-US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Trained the model using the prepared dataset.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After the first iteration, it was observed that the model produced </a:t>
            </a:r>
            <a:r>
              <a:rPr lang="en-US" b="1"/>
              <a:t>false positive (FP)</a:t>
            </a:r>
            <a:r>
              <a:rPr lang="en-US"/>
              <a:t> results, especially in cases where emails contained no customer information.</a:t>
            </a:r>
          </a:p>
          <a:p>
            <a:pPr>
              <a:buFont typeface="+mj-lt"/>
              <a:buAutoNum type="arabicPeriod"/>
            </a:pPr>
            <a:r>
              <a:rPr lang="en-US" b="1"/>
              <a:t>Data Augmentation</a:t>
            </a:r>
            <a:r>
              <a:rPr lang="en-US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Identified emails with no customer data and added these cases to the training dataset to address the false positives.</a:t>
            </a:r>
          </a:p>
          <a:p>
            <a:pPr>
              <a:buFont typeface="+mj-lt"/>
              <a:buAutoNum type="arabicPeriod"/>
            </a:pPr>
            <a:r>
              <a:rPr lang="en-US" b="1"/>
              <a:t>Re-Training and Results</a:t>
            </a:r>
            <a:r>
              <a:rPr lang="en-US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Re-trained the model with the augmented dataset.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Achieved </a:t>
            </a:r>
            <a:r>
              <a:rPr lang="en-US" b="1"/>
              <a:t>significantly improved accuracy</a:t>
            </a:r>
            <a:r>
              <a:rPr lang="en-US"/>
              <a:t> with a substantial reduction in false positives.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493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D4318-82A3-0565-079D-85E91F951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A1CE3-3E1B-26F0-B3C7-7DDB2BDC3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Current challenges and 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33BC1-836B-5CDE-C9F5-08B59211B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b="1"/>
              <a:t>Exploring Gemini API for customer name extraction and matching improvements.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Using Gemini for classification in case of class split up.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Using Gemini for fax/scan cases.</a:t>
            </a:r>
          </a:p>
          <a:p>
            <a:pPr>
              <a:buFont typeface="+mj-lt"/>
              <a:buAutoNum type="arabicPeriod"/>
            </a:pPr>
            <a:r>
              <a:rPr lang="en-US" b="1"/>
              <a:t>Including French cases.</a:t>
            </a:r>
          </a:p>
          <a:p>
            <a:pPr>
              <a:buFont typeface="+mj-lt"/>
              <a:buAutoNum type="arabicPeriod"/>
            </a:pPr>
            <a:r>
              <a:rPr lang="en-US" b="1"/>
              <a:t>Improving extraction in streamlined cases.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3028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9CA82-0FBC-45C6-5FA0-30725D8CC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8C341-4547-C580-70AB-60DDD73C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Finetuning </a:t>
            </a:r>
            <a:r>
              <a:rPr lang="en-CA"/>
              <a:t>cost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5BC39-7CDB-616E-9466-E0CC48B13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600"/>
              <a:t>Techniques Overview:</a:t>
            </a:r>
          </a:p>
          <a:p>
            <a:r>
              <a:rPr sz="1600"/>
              <a:t>1. Fine-Tuning Large Language Models (LLMs): Adapting pre-trained LLMs for specific tasks or domains.</a:t>
            </a:r>
          </a:p>
          <a:p>
            <a:r>
              <a:rPr sz="1600"/>
              <a:t>2. Fine-Tuning Smaller Language Models (SLMs): Leveraging smaller models for lightweight and efficient domain-specific tasks.</a:t>
            </a:r>
          </a:p>
        </p:txBody>
      </p:sp>
    </p:spTree>
    <p:extLst>
      <p:ext uri="{BB962C8B-B14F-4D97-AF65-F5344CB8AC3E}">
        <p14:creationId xmlns:p14="http://schemas.microsoft.com/office/powerpoint/2010/main" val="684914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1798</TotalTime>
  <Words>453</Words>
  <Application>Microsoft Office PowerPoint</Application>
  <PresentationFormat>On-screen Show (4:3)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Indexing Automation</vt:lpstr>
      <vt:lpstr>Finetuning Strategies Why Finetune?</vt:lpstr>
      <vt:lpstr>Finetuning Techniques</vt:lpstr>
      <vt:lpstr>Indexing Automation Models</vt:lpstr>
      <vt:lpstr> Data Preparation for Customer Name Extraction model </vt:lpstr>
      <vt:lpstr>Current challenges and future improvements</vt:lpstr>
      <vt:lpstr>Finetuning cost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Manpreet Kour</cp:lastModifiedBy>
  <cp:revision>1</cp:revision>
  <dcterms:created xsi:type="dcterms:W3CDTF">2013-01-27T09:14:16Z</dcterms:created>
  <dcterms:modified xsi:type="dcterms:W3CDTF">2025-01-13T03:21:18Z</dcterms:modified>
  <cp:category/>
</cp:coreProperties>
</file>

<file path=docProps/thumbnail.jpeg>
</file>